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3" r:id="rId2"/>
    <p:sldId id="376" r:id="rId3"/>
    <p:sldId id="377" r:id="rId4"/>
    <p:sldId id="320" r:id="rId5"/>
    <p:sldId id="323" r:id="rId6"/>
    <p:sldId id="408" r:id="rId7"/>
    <p:sldId id="399" r:id="rId8"/>
    <p:sldId id="379" r:id="rId9"/>
    <p:sldId id="385" r:id="rId10"/>
    <p:sldId id="386" r:id="rId11"/>
    <p:sldId id="388" r:id="rId12"/>
    <p:sldId id="369" r:id="rId13"/>
    <p:sldId id="352" r:id="rId14"/>
    <p:sldId id="389" r:id="rId15"/>
    <p:sldId id="400" r:id="rId16"/>
    <p:sldId id="401" r:id="rId17"/>
    <p:sldId id="390" r:id="rId18"/>
    <p:sldId id="391" r:id="rId19"/>
    <p:sldId id="372" r:id="rId20"/>
    <p:sldId id="375" r:id="rId21"/>
    <p:sldId id="405" r:id="rId22"/>
    <p:sldId id="406" r:id="rId23"/>
    <p:sldId id="407" r:id="rId24"/>
    <p:sldId id="339" r:id="rId25"/>
    <p:sldId id="402" r:id="rId26"/>
    <p:sldId id="380" r:id="rId27"/>
    <p:sldId id="404" r:id="rId28"/>
    <p:sldId id="393" r:id="rId29"/>
    <p:sldId id="394" r:id="rId30"/>
    <p:sldId id="397" r:id="rId31"/>
    <p:sldId id="395" r:id="rId32"/>
    <p:sldId id="409" r:id="rId33"/>
    <p:sldId id="396" r:id="rId34"/>
    <p:sldId id="410" r:id="rId35"/>
    <p:sldId id="287" r:id="rId36"/>
    <p:sldId id="361" r:id="rId37"/>
    <p:sldId id="411" r:id="rId38"/>
    <p:sldId id="364" r:id="rId39"/>
    <p:sldId id="294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408"/>
            <p14:sldId id="399"/>
            <p14:sldId id="379"/>
            <p14:sldId id="385"/>
            <p14:sldId id="386"/>
            <p14:sldId id="388"/>
            <p14:sldId id="369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391"/>
            <p14:sldId id="372"/>
            <p14:sldId id="375"/>
            <p14:sldId id="405"/>
            <p14:sldId id="406"/>
            <p14:sldId id="407"/>
            <p14:sldId id="339"/>
            <p14:sldId id="402"/>
            <p14:sldId id="380"/>
            <p14:sldId id="404"/>
            <p14:sldId id="393"/>
            <p14:sldId id="394"/>
            <p14:sldId id="397"/>
            <p14:sldId id="395"/>
            <p14:sldId id="409"/>
            <p14:sldId id="396"/>
            <p14:sldId id="410"/>
            <p14:sldId id="287"/>
            <p14:sldId id="361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8" d="100"/>
          <a:sy n="88" d="100"/>
        </p:scale>
        <p:origin x="13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2021. 08. 30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FABF98-330E-4A55-8182-B8CD8975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86993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74238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107621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83568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74238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2" y="4711986"/>
            <a:ext cx="257345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7448"/>
              </p:ext>
            </p:extLst>
          </p:nvPr>
        </p:nvGraphicFramePr>
        <p:xfrm>
          <a:off x="108352" y="1241783"/>
          <a:ext cx="8958255" cy="4842475"/>
        </p:xfrm>
        <a:graphic>
          <a:graphicData uri="http://schemas.openxmlformats.org/drawingml/2006/table">
            <a:tbl>
              <a:tblPr/>
              <a:tblGrid>
                <a:gridCol w="273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Weekly count chart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일동안 졸음 빈도수를 측정하여 하루간 졸음 확률을 통계 내어준다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Drowsiness frequency by time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하루동안 시간대별 졸음 빈도수를 측정하여 자신이 어느 시간대에 졸음에 노출 되어있는지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48FA1-7DC1-4D6C-9CD9-64CD9EA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674107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D4D8E-69C2-4753-B784-65E9ACB7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" y="3850466"/>
            <a:ext cx="2651896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6EFD7-1402-4445-9858-90FDB04B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" y="1464513"/>
            <a:ext cx="8256612" cy="48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30326" y="1349630"/>
            <a:ext cx="424108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알고리즘 시나리오</a:t>
            </a:r>
            <a:endParaRPr lang="en-US" altLang="ko-KR" sz="1400" b="1"/>
          </a:p>
          <a:p>
            <a:endParaRPr lang="en-US" altLang="ko-KR" sz="1400" b="1" dirty="0"/>
          </a:p>
          <a:p>
            <a:r>
              <a:rPr lang="en-US" altLang="ko-KR" sz="1300"/>
              <a:t>① </a:t>
            </a:r>
            <a:r>
              <a:rPr lang="ko-KR" altLang="en-US" sz="1300"/>
              <a:t>사용자와 서버간에 웹소켓에 연결한다</a:t>
            </a:r>
            <a:r>
              <a:rPr lang="en-US" altLang="ko-KR" sz="1300"/>
              <a:t>.</a:t>
            </a:r>
          </a:p>
          <a:p>
            <a:endParaRPr lang="en-US" altLang="ko-KR" sz="1300"/>
          </a:p>
          <a:p>
            <a:r>
              <a:rPr lang="en-US" altLang="ko-KR" sz="1300"/>
              <a:t>② </a:t>
            </a:r>
            <a:r>
              <a:rPr lang="ko-KR" altLang="en-US" sz="1300"/>
              <a:t>서버에서 졸음감지 및 눈깜빡임 감지를 위한 스레드가 생성</a:t>
            </a:r>
            <a:r>
              <a:rPr lang="en-US" altLang="ko-KR" sz="1300"/>
              <a:t>, </a:t>
            </a:r>
            <a:r>
              <a:rPr lang="ko-KR" altLang="en-US" sz="1300"/>
              <a:t>실행된다</a:t>
            </a:r>
            <a:r>
              <a:rPr lang="en-US" altLang="ko-KR" sz="1300"/>
              <a:t>.</a:t>
            </a:r>
          </a:p>
          <a:p>
            <a:endParaRPr lang="en-US" altLang="ko-KR" sz="1300"/>
          </a:p>
          <a:p>
            <a:r>
              <a:rPr lang="en-US" altLang="ko-KR" sz="1300"/>
              <a:t>③ </a:t>
            </a:r>
            <a:r>
              <a:rPr lang="ko-KR" altLang="en-US" sz="1300"/>
              <a:t>사용자 자바스크립트에서 </a:t>
            </a:r>
            <a:r>
              <a:rPr lang="en-US" altLang="ko-KR" sz="1300"/>
              <a:t>video </a:t>
            </a:r>
            <a:r>
              <a:rPr lang="ko-KR" altLang="en-US" sz="1300"/>
              <a:t>프레임을 얻는다</a:t>
            </a:r>
            <a:r>
              <a:rPr lang="en-US" altLang="ko-KR" sz="1300"/>
              <a:t>.</a:t>
            </a:r>
          </a:p>
          <a:p>
            <a:endParaRPr lang="en-US" altLang="ko-KR" sz="1300"/>
          </a:p>
          <a:p>
            <a:r>
              <a:rPr lang="en-US" altLang="ko-KR" sz="1300"/>
              <a:t>④ </a:t>
            </a:r>
            <a:r>
              <a:rPr lang="ko-KR" altLang="en-US" sz="1300"/>
              <a:t>이미지 프레임을 </a:t>
            </a:r>
            <a:r>
              <a:rPr lang="en-US" altLang="ko-KR" sz="1300"/>
              <a:t>base64 </a:t>
            </a:r>
            <a:r>
              <a:rPr lang="ko-KR" altLang="en-US" sz="1300"/>
              <a:t>문자열로 인코딩한다</a:t>
            </a:r>
            <a:r>
              <a:rPr lang="en-US" altLang="ko-KR" sz="1300"/>
              <a:t>.</a:t>
            </a:r>
          </a:p>
          <a:p>
            <a:endParaRPr lang="en-US" altLang="ko-KR" sz="1300" dirty="0"/>
          </a:p>
          <a:p>
            <a:r>
              <a:rPr lang="en-US" altLang="ko-KR" sz="1300"/>
              <a:t>⑤ </a:t>
            </a:r>
            <a:r>
              <a:rPr lang="ko-KR" altLang="en-US" sz="1300"/>
              <a:t>웹 소켓 통신을 통해 서버로 </a:t>
            </a:r>
            <a:r>
              <a:rPr lang="en-US" altLang="ko-KR" sz="1300"/>
              <a:t>base64 </a:t>
            </a:r>
            <a:r>
              <a:rPr lang="ko-KR" altLang="en-US" sz="1300"/>
              <a:t>문자열을 전송한다</a:t>
            </a:r>
            <a:r>
              <a:rPr lang="en-US" altLang="ko-KR" sz="1300"/>
              <a:t>. </a:t>
            </a:r>
          </a:p>
          <a:p>
            <a:endParaRPr lang="en-US" altLang="ko-KR" sz="1300"/>
          </a:p>
          <a:p>
            <a:r>
              <a:rPr lang="en-US" altLang="ko-KR" sz="1300"/>
              <a:t>⑥ </a:t>
            </a:r>
            <a:r>
              <a:rPr lang="ko-KR" altLang="en-US" sz="1300"/>
              <a:t>서버에서는 받은 </a:t>
            </a:r>
            <a:r>
              <a:rPr lang="en-US" altLang="ko-KR" sz="1300"/>
              <a:t>base64 </a:t>
            </a:r>
            <a:r>
              <a:rPr lang="ko-KR" altLang="en-US" sz="1300"/>
              <a:t>문자열을 이미지로 디코딩한다</a:t>
            </a:r>
            <a:r>
              <a:rPr lang="en-US" altLang="ko-KR" sz="1300"/>
              <a:t>.</a:t>
            </a:r>
          </a:p>
          <a:p>
            <a:endParaRPr lang="en-US" altLang="ko-KR" sz="1300"/>
          </a:p>
          <a:p>
            <a:r>
              <a:rPr lang="en-US" altLang="ko-KR" sz="1300"/>
              <a:t>⑦ </a:t>
            </a:r>
            <a:r>
              <a:rPr lang="ko-KR" altLang="en-US" sz="1300"/>
              <a:t>디코딩한 이미지 프레임을 스레드에서 영상처리 및 딥러닝 모델을 통해 졸음감지 및 눈깜빡임을 감지한다</a:t>
            </a:r>
            <a:r>
              <a:rPr lang="en-US" altLang="ko-KR" sz="1300"/>
              <a:t>.</a:t>
            </a:r>
            <a:r>
              <a:rPr lang="ko-KR" altLang="en-US" sz="1300"/>
              <a:t> </a:t>
            </a:r>
            <a:endParaRPr lang="en-US" altLang="ko-KR" sz="1300"/>
          </a:p>
          <a:p>
            <a:endParaRPr lang="en-US" altLang="ko-KR" sz="1300"/>
          </a:p>
          <a:p>
            <a:r>
              <a:rPr lang="en-US" altLang="ko-KR" sz="1300"/>
              <a:t>⑧ </a:t>
            </a:r>
            <a:r>
              <a:rPr lang="ko-KR" altLang="en-US" sz="1300"/>
              <a:t>웹 소켓 연결을 중단한다</a:t>
            </a:r>
            <a:r>
              <a:rPr lang="en-US" altLang="ko-KR" sz="1300"/>
              <a:t>.</a:t>
            </a:r>
          </a:p>
          <a:p>
            <a:endParaRPr lang="en-US" altLang="ko-KR" sz="1300"/>
          </a:p>
          <a:p>
            <a:r>
              <a:rPr lang="en-US" altLang="ko-KR" sz="1300"/>
              <a:t>⑨ </a:t>
            </a:r>
            <a:r>
              <a:rPr lang="ko-KR" altLang="en-US" sz="1300"/>
              <a:t>스레드가 중단된다</a:t>
            </a:r>
            <a:r>
              <a:rPr lang="en-US" altLang="ko-KR" sz="1300"/>
              <a:t>.</a:t>
            </a:r>
            <a:endParaRPr lang="en-US" altLang="ko-KR" sz="13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689880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68459" y="3416028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167114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문자열을 이미지 프레임으로 디코딩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68460" y="4233032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2268" y="3162104"/>
            <a:ext cx="498139" cy="66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56055" y="3924523"/>
            <a:ext cx="474355" cy="691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4061727"/>
            <a:ext cx="1238647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728862"/>
            <a:ext cx="1" cy="332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60813" y="3123855"/>
            <a:ext cx="6646" cy="292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</p:cNvCxnSpPr>
          <p:nvPr/>
        </p:nvCxnSpPr>
        <p:spPr>
          <a:xfrm>
            <a:off x="854168" y="3966946"/>
            <a:ext cx="6645" cy="28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66458" y="3447988"/>
            <a:ext cx="661114" cy="10020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081942" y="938093"/>
            <a:ext cx="530658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하게되면 전송해야 될 데이터의 양도 약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코드값을 갖기 때문이다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저장되는걸 보장하기 위해 사용한다</a:t>
            </a:r>
            <a:r>
              <a:rPr lang="en-US" altLang="ko-KR" sz="1600" i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6D4F4148-8D14-421F-9C7E-5B42556E66FF}"/>
              </a:ext>
            </a:extLst>
          </p:cNvPr>
          <p:cNvSpPr/>
          <p:nvPr/>
        </p:nvSpPr>
        <p:spPr>
          <a:xfrm>
            <a:off x="115737" y="2806759"/>
            <a:ext cx="79208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A338F-56FC-433C-BF59-B3F0E35D2B37}"/>
              </a:ext>
            </a:extLst>
          </p:cNvPr>
          <p:cNvSpPr/>
          <p:nvPr/>
        </p:nvSpPr>
        <p:spPr>
          <a:xfrm>
            <a:off x="1263486" y="2806759"/>
            <a:ext cx="864096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539636-E86F-4EF0-95FB-D9EFC611DAA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7825" y="2989321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0EB67BB-0671-4CB7-993D-99E72346C989}"/>
              </a:ext>
            </a:extLst>
          </p:cNvPr>
          <p:cNvSpPr/>
          <p:nvPr/>
        </p:nvSpPr>
        <p:spPr>
          <a:xfrm>
            <a:off x="2780033" y="1412453"/>
            <a:ext cx="2193474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졸음감지 기능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AEB868-EA79-406F-A88E-0100A3C662DE}"/>
              </a:ext>
            </a:extLst>
          </p:cNvPr>
          <p:cNvSpPr/>
          <p:nvPr/>
        </p:nvSpPr>
        <p:spPr>
          <a:xfrm>
            <a:off x="3007540" y="3840123"/>
            <a:ext cx="1738461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 서비스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AF578F-9D92-4AE4-A45F-08AEC5C5B254}"/>
              </a:ext>
            </a:extLst>
          </p:cNvPr>
          <p:cNvSpPr/>
          <p:nvPr/>
        </p:nvSpPr>
        <p:spPr>
          <a:xfrm>
            <a:off x="1339873" y="4658580"/>
            <a:ext cx="151216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2C4E3-C56C-49B8-90EC-9FD55A71E3B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123725" y="3001748"/>
            <a:ext cx="883815" cy="102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D3AC58-A9A0-4BA9-8C5B-F30F8689AC65}"/>
              </a:ext>
            </a:extLst>
          </p:cNvPr>
          <p:cNvCxnSpPr>
            <a:cxnSpLocks/>
          </p:cNvCxnSpPr>
          <p:nvPr/>
        </p:nvCxnSpPr>
        <p:spPr>
          <a:xfrm flipH="1">
            <a:off x="2059954" y="2989320"/>
            <a:ext cx="109018" cy="1689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EE62BA-21D9-423D-94D8-012E97FFB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68973" y="1595015"/>
            <a:ext cx="611061" cy="139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424644-3FEB-4D4C-85C5-F3702A9DAE85}"/>
              </a:ext>
            </a:extLst>
          </p:cNvPr>
          <p:cNvSpPr/>
          <p:nvPr/>
        </p:nvSpPr>
        <p:spPr>
          <a:xfrm>
            <a:off x="5516338" y="3486766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졸음 횟수 통계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12F948-5ECC-4D34-9ECB-F8FBC8DFE344}"/>
              </a:ext>
            </a:extLst>
          </p:cNvPr>
          <p:cNvSpPr/>
          <p:nvPr/>
        </p:nvSpPr>
        <p:spPr>
          <a:xfrm>
            <a:off x="5552184" y="4073989"/>
            <a:ext cx="1509144" cy="668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횟수 통계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96B33E-420E-4D56-B6A9-4FAD6CCB61BA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46000" y="4038086"/>
            <a:ext cx="806184" cy="370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BCD5E4A-87A6-4E9E-BE99-7D6B0CBDE1E1}"/>
              </a:ext>
            </a:extLst>
          </p:cNvPr>
          <p:cNvCxnSpPr>
            <a:cxnSpLocks/>
          </p:cNvCxnSpPr>
          <p:nvPr/>
        </p:nvCxnSpPr>
        <p:spPr>
          <a:xfrm flipV="1">
            <a:off x="4727083" y="3709373"/>
            <a:ext cx="834474" cy="315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01AE3E2-F996-4C79-8B1E-272C7287E823}"/>
              </a:ext>
            </a:extLst>
          </p:cNvPr>
          <p:cNvSpPr/>
          <p:nvPr/>
        </p:nvSpPr>
        <p:spPr>
          <a:xfrm>
            <a:off x="3279711" y="2437537"/>
            <a:ext cx="2520280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감지 기능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51DCD7-363E-4418-92AA-7893898822DC}"/>
              </a:ext>
            </a:extLst>
          </p:cNvPr>
          <p:cNvSpPr/>
          <p:nvPr/>
        </p:nvSpPr>
        <p:spPr>
          <a:xfrm>
            <a:off x="3384462" y="4788445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글쓰기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9A7EE7-CEEA-45C5-8FE8-C75522CDF90A}"/>
              </a:ext>
            </a:extLst>
          </p:cNvPr>
          <p:cNvSpPr/>
          <p:nvPr/>
        </p:nvSpPr>
        <p:spPr>
          <a:xfrm>
            <a:off x="3377658" y="5487012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댓글 작성하기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2544D8-36C9-44E4-BFEF-BAFBC3B636C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2852041" y="4841143"/>
            <a:ext cx="525616" cy="836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836376-4464-43B1-B71A-2BAD9BF52A55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2852041" y="4841142"/>
            <a:ext cx="532420" cy="13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BC557E-7014-4C7E-AD99-4A642D6D1341}"/>
              </a:ext>
            </a:extLst>
          </p:cNvPr>
          <p:cNvCxnSpPr>
            <a:cxnSpLocks/>
          </p:cNvCxnSpPr>
          <p:nvPr/>
        </p:nvCxnSpPr>
        <p:spPr>
          <a:xfrm flipV="1">
            <a:off x="2168973" y="2627752"/>
            <a:ext cx="1110739" cy="388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14980AC-B83A-4BF1-9109-B6241752F58B}"/>
              </a:ext>
            </a:extLst>
          </p:cNvPr>
          <p:cNvCxnSpPr>
            <a:cxnSpLocks/>
            <a:stCxn id="16" idx="6"/>
            <a:endCxn id="22" idx="6"/>
          </p:cNvCxnSpPr>
          <p:nvPr/>
        </p:nvCxnSpPr>
        <p:spPr>
          <a:xfrm>
            <a:off x="4973508" y="1595015"/>
            <a:ext cx="2559053" cy="2081966"/>
          </a:xfrm>
          <a:prstGeom prst="curvedConnector3">
            <a:avLst>
              <a:gd name="adj1" fmla="val 12215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9B60D8F8-0E42-4A6F-A1ED-04BE17F55A68}"/>
              </a:ext>
            </a:extLst>
          </p:cNvPr>
          <p:cNvCxnSpPr>
            <a:cxnSpLocks/>
            <a:stCxn id="26" idx="6"/>
            <a:endCxn id="23" idx="6"/>
          </p:cNvCxnSpPr>
          <p:nvPr/>
        </p:nvCxnSpPr>
        <p:spPr>
          <a:xfrm>
            <a:off x="5799992" y="2620100"/>
            <a:ext cx="1261337" cy="1788121"/>
          </a:xfrm>
          <a:prstGeom prst="curvedConnector3">
            <a:avLst>
              <a:gd name="adj1" fmla="val 20850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BA45B-47E5-4B50-BBB0-8A0E985E8714}"/>
              </a:ext>
            </a:extLst>
          </p:cNvPr>
          <p:cNvSpPr txBox="1"/>
          <p:nvPr/>
        </p:nvSpPr>
        <p:spPr>
          <a:xfrm>
            <a:off x="7993465" y="2230695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CEF21-5236-4AC7-BD7D-CD7D081172DF}"/>
              </a:ext>
            </a:extLst>
          </p:cNvPr>
          <p:cNvSpPr txBox="1"/>
          <p:nvPr/>
        </p:nvSpPr>
        <p:spPr>
          <a:xfrm>
            <a:off x="8396657" y="3400994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63271" y="1276242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297049" y="3867569"/>
          <a:ext cx="8549902" cy="2463296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5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4350" y="4665071"/>
          <a:ext cx="1080120" cy="1515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86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6304" y="4481235"/>
            <a:ext cx="1978106" cy="18383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211960" y="443275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943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DC873B-030E-4285-98A5-A4D5E838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9" y="1541901"/>
            <a:ext cx="846198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13CE2-70A8-43C3-8477-CE2E451A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0" y="1295730"/>
            <a:ext cx="8642530" cy="50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BA804-DB55-4D92-9672-2572E131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16" y="1237714"/>
            <a:ext cx="8599767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EFB75-58AB-4924-AC28-237D9D35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9" y="1304130"/>
            <a:ext cx="8562901" cy="49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E9F90-8E1C-45EA-851C-3F62EF04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9" y="1292424"/>
            <a:ext cx="8545503" cy="50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87DD5-F7F4-4C49-BA1D-675621F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316037"/>
            <a:ext cx="8568952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28D41-9C5D-4142-88B6-145B7E2C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4604"/>
            <a:ext cx="8496944" cy="40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0A35C-207B-469F-B86D-3CD54225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6"/>
            <a:ext cx="8568952" cy="4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46061"/>
              </p:ext>
            </p:extLst>
          </p:nvPr>
        </p:nvGraphicFramePr>
        <p:xfrm>
          <a:off x="434156" y="1268729"/>
          <a:ext cx="8242300" cy="50156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96">
                <a:tc rowSpan="7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Pycharm Professional 2020.2</a:t>
                      </a:r>
                      <a:endParaRPr lang="en-US" altLang="ko-KR" sz="10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 서비스 개발에 사용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5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5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  <a:endParaRPr lang="ko-KR" altLang="en-US" sz="1050" b="0" i="0" kern="1200" dirty="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2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09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673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126D0-9DEB-4626-8CA3-BE9F0250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56" y="1598089"/>
            <a:ext cx="3981568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구성도</a:t>
            </a:r>
            <a:endParaRPr lang="ko-KR" altLang="en-US" sz="1275" spc="-3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8" y="915782"/>
            <a:ext cx="508002" cy="2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342" y="1214754"/>
            <a:ext cx="34122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한이음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 ▶ 프로그램 설계서</a:t>
            </a:r>
          </a:p>
        </p:txBody>
      </p:sp>
      <p:sp>
        <p:nvSpPr>
          <p:cNvPr id="1764" name="Rectangle 922">
            <a:extLst>
              <a:ext uri="{FF2B5EF4-FFF2-40B4-BE49-F238E27FC236}">
                <a16:creationId xmlns:a16="http://schemas.microsoft.com/office/drawing/2014/main" id="{D3CC085B-7B67-4A7C-A090-65234548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623" y="-36531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5" name="_x465462320">
            <a:extLst>
              <a:ext uri="{FF2B5EF4-FFF2-40B4-BE49-F238E27FC236}">
                <a16:creationId xmlns:a16="http://schemas.microsoft.com/office/drawing/2014/main" id="{E0E61F65-2AB4-4AAB-9977-F2142FAB5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81" y="1700809"/>
            <a:ext cx="2321719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· 메뉴 구성도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6" name="Rectangle 929">
            <a:extLst>
              <a:ext uri="{FF2B5EF4-FFF2-40B4-BE49-F238E27FC236}">
                <a16:creationId xmlns:a16="http://schemas.microsoft.com/office/drawing/2014/main" id="{A659FD1F-0136-46FE-BA74-B2EB8CF0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7" name="_x465466136">
            <a:extLst>
              <a:ext uri="{FF2B5EF4-FFF2-40B4-BE49-F238E27FC236}">
                <a16:creationId xmlns:a16="http://schemas.microsoft.com/office/drawing/2014/main" id="{C235AE40-C1A9-421D-A15E-949B3A4A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1980883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8" name="Rectangle 931">
            <a:extLst>
              <a:ext uri="{FF2B5EF4-FFF2-40B4-BE49-F238E27FC236}">
                <a16:creationId xmlns:a16="http://schemas.microsoft.com/office/drawing/2014/main" id="{65AF1C31-C98A-4F20-A1C6-6738E7D8B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9" name="_x465465632">
            <a:extLst>
              <a:ext uri="{FF2B5EF4-FFF2-40B4-BE49-F238E27FC236}">
                <a16:creationId xmlns:a16="http://schemas.microsoft.com/office/drawing/2014/main" id="{0C3574BA-6F9A-45BF-9E34-BF1CE7EC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2384746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1" name="Rectangle 933">
            <a:extLst>
              <a:ext uri="{FF2B5EF4-FFF2-40B4-BE49-F238E27FC236}">
                <a16:creationId xmlns:a16="http://schemas.microsoft.com/office/drawing/2014/main" id="{EB19E2A4-70C8-4902-8FA4-85BCC5E09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50" name="_x465465200">
            <a:extLst>
              <a:ext uri="{FF2B5EF4-FFF2-40B4-BE49-F238E27FC236}">
                <a16:creationId xmlns:a16="http://schemas.microsoft.com/office/drawing/2014/main" id="{68ED3806-7D6B-4C0E-9C2F-E376073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57" y="2070127"/>
            <a:ext cx="104775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2" name="Rectangle 934">
            <a:extLst>
              <a:ext uri="{FF2B5EF4-FFF2-40B4-BE49-F238E27FC236}">
                <a16:creationId xmlns:a16="http://schemas.microsoft.com/office/drawing/2014/main" id="{5F1C3AC6-F3E9-44D8-AF6A-2F3AF913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73" name="_x465466064">
            <a:extLst>
              <a:ext uri="{FF2B5EF4-FFF2-40B4-BE49-F238E27FC236}">
                <a16:creationId xmlns:a16="http://schemas.microsoft.com/office/drawing/2014/main" id="{4B87D07F-9E10-433E-80ED-65C6AB6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514" y="2173165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메인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7" name="Rectangle 936">
            <a:extLst>
              <a:ext uri="{FF2B5EF4-FFF2-40B4-BE49-F238E27FC236}">
                <a16:creationId xmlns:a16="http://schemas.microsoft.com/office/drawing/2014/main" id="{95AD2FE0-539B-4637-9FC6-3533AC47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1" name="_x465466928">
            <a:extLst>
              <a:ext uri="{FF2B5EF4-FFF2-40B4-BE49-F238E27FC236}">
                <a16:creationId xmlns:a16="http://schemas.microsoft.com/office/drawing/2014/main" id="{7E6818E9-995D-4990-A2CB-051AF56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735" y="2259233"/>
            <a:ext cx="175022" cy="34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2" name="Rectangle 942">
            <a:extLst>
              <a:ext uri="{FF2B5EF4-FFF2-40B4-BE49-F238E27FC236}">
                <a16:creationId xmlns:a16="http://schemas.microsoft.com/office/drawing/2014/main" id="{7EC3E612-61B7-4472-96D7-95874EF4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4" name="_x465465128">
            <a:extLst>
              <a:ext uri="{FF2B5EF4-FFF2-40B4-BE49-F238E27FC236}">
                <a16:creationId xmlns:a16="http://schemas.microsoft.com/office/drawing/2014/main" id="{2092E37D-A960-4516-8C5C-38C241E6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1967479"/>
            <a:ext cx="75842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8" name="Rectangle 944">
            <a:extLst>
              <a:ext uri="{FF2B5EF4-FFF2-40B4-BE49-F238E27FC236}">
                <a16:creationId xmlns:a16="http://schemas.microsoft.com/office/drawing/2014/main" id="{CBDE5EFC-1511-443B-8D44-FEC24955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9" name="_x465468152">
            <a:extLst>
              <a:ext uri="{FF2B5EF4-FFF2-40B4-BE49-F238E27FC236}">
                <a16:creationId xmlns:a16="http://schemas.microsoft.com/office/drawing/2014/main" id="{37D91795-0A3E-44A1-8A3B-6BEEB723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14" y="1644013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사용자 정보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90" name="Rectangle 946">
            <a:extLst>
              <a:ext uri="{FF2B5EF4-FFF2-40B4-BE49-F238E27FC236}">
                <a16:creationId xmlns:a16="http://schemas.microsoft.com/office/drawing/2014/main" id="{D8504345-BC40-408C-85AD-A6D8B5D8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91" name="_x465467576">
            <a:extLst>
              <a:ext uri="{FF2B5EF4-FFF2-40B4-BE49-F238E27FC236}">
                <a16:creationId xmlns:a16="http://schemas.microsoft.com/office/drawing/2014/main" id="{608D7A0B-8E53-4F3E-8944-BA442E36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513" y="2070126"/>
            <a:ext cx="228350" cy="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0" name="Rectangle 947">
            <a:extLst>
              <a:ext uri="{FF2B5EF4-FFF2-40B4-BE49-F238E27FC236}">
                <a16:creationId xmlns:a16="http://schemas.microsoft.com/office/drawing/2014/main" id="{9A76C4D7-7B53-4B39-AEF2-8DAB62FF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1" name="_x465467288">
            <a:extLst>
              <a:ext uri="{FF2B5EF4-FFF2-40B4-BE49-F238E27FC236}">
                <a16:creationId xmlns:a16="http://schemas.microsoft.com/office/drawing/2014/main" id="{B746780B-BE95-472C-A6FE-B296E81B5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335" y="2063918"/>
            <a:ext cx="24407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2" name="Rectangle 948">
            <a:extLst>
              <a:ext uri="{FF2B5EF4-FFF2-40B4-BE49-F238E27FC236}">
                <a16:creationId xmlns:a16="http://schemas.microsoft.com/office/drawing/2014/main" id="{C088E72D-3B6A-4BB8-90B4-2467E2308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61" name="_x465467360">
            <a:extLst>
              <a:ext uri="{FF2B5EF4-FFF2-40B4-BE49-F238E27FC236}">
                <a16:creationId xmlns:a16="http://schemas.microsoft.com/office/drawing/2014/main" id="{1D4F2CD6-3CD0-4C79-9B3A-5894049C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746329"/>
            <a:ext cx="481013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3" name="Rectangle 950">
            <a:extLst>
              <a:ext uri="{FF2B5EF4-FFF2-40B4-BE49-F238E27FC236}">
                <a16:creationId xmlns:a16="http://schemas.microsoft.com/office/drawing/2014/main" id="{A57DC898-C76C-4453-9344-9BFE60A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4" name="_x465461960">
            <a:extLst>
              <a:ext uri="{FF2B5EF4-FFF2-40B4-BE49-F238E27FC236}">
                <a16:creationId xmlns:a16="http://schemas.microsoft.com/office/drawing/2014/main" id="{F6665976-BC9B-47FB-9A0A-729068C00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96" y="1960134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통계 서비스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5" name="Rectangle 962">
            <a:extLst>
              <a:ext uri="{FF2B5EF4-FFF2-40B4-BE49-F238E27FC236}">
                <a16:creationId xmlns:a16="http://schemas.microsoft.com/office/drawing/2014/main" id="{460BCC5D-522E-4FC8-85EF-CDD47356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6" name="_x465468152">
            <a:extLst>
              <a:ext uri="{FF2B5EF4-FFF2-40B4-BE49-F238E27FC236}">
                <a16:creationId xmlns:a16="http://schemas.microsoft.com/office/drawing/2014/main" id="{C02E64BA-1D68-4DDD-B81C-4DD59528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25" y="2247901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Task Manager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7" name="Rectangle 964">
            <a:extLst>
              <a:ext uri="{FF2B5EF4-FFF2-40B4-BE49-F238E27FC236}">
                <a16:creationId xmlns:a16="http://schemas.microsoft.com/office/drawing/2014/main" id="{2299F983-9012-4A8E-81CE-0E1A1E4C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8" name="Rectangle 965">
            <a:extLst>
              <a:ext uri="{FF2B5EF4-FFF2-40B4-BE49-F238E27FC236}">
                <a16:creationId xmlns:a16="http://schemas.microsoft.com/office/drawing/2014/main" id="{8DA29F00-A3A1-4ACF-9144-17BA51CB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9" name="_x465469016">
            <a:extLst>
              <a:ext uri="{FF2B5EF4-FFF2-40B4-BE49-F238E27FC236}">
                <a16:creationId xmlns:a16="http://schemas.microsoft.com/office/drawing/2014/main" id="{540B4EE0-6EC9-433A-9650-B1D08854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4" y="3311950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감지 시스템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0" name="Rectangle 967">
            <a:extLst>
              <a:ext uri="{FF2B5EF4-FFF2-40B4-BE49-F238E27FC236}">
                <a16:creationId xmlns:a16="http://schemas.microsoft.com/office/drawing/2014/main" id="{75E7B8B8-9D4F-429C-BB21-4685F603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1" name="_x465468728">
            <a:extLst>
              <a:ext uri="{FF2B5EF4-FFF2-40B4-BE49-F238E27FC236}">
                <a16:creationId xmlns:a16="http://schemas.microsoft.com/office/drawing/2014/main" id="{CA80DB84-59D0-4F80-B16F-108C048FA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4125516"/>
            <a:ext cx="875109" cy="2547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눈깜빡임</a:t>
            </a: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측정 </a:t>
            </a:r>
            <a:endParaRPr lang="ko-KR" altLang="ko-KR" sz="4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시스템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2" name="Rectangle 969">
            <a:extLst>
              <a:ext uri="{FF2B5EF4-FFF2-40B4-BE49-F238E27FC236}">
                <a16:creationId xmlns:a16="http://schemas.microsoft.com/office/drawing/2014/main" id="{0FC6FB0B-5036-49FD-86C2-D13D0B9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3" name="_x465473264">
            <a:extLst>
              <a:ext uri="{FF2B5EF4-FFF2-40B4-BE49-F238E27FC236}">
                <a16:creationId xmlns:a16="http://schemas.microsoft.com/office/drawing/2014/main" id="{E4CE42B6-6411-4F35-A891-9119334E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05" y="5118216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게시판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4" name="Rectangle 971">
            <a:extLst>
              <a:ext uri="{FF2B5EF4-FFF2-40B4-BE49-F238E27FC236}">
                <a16:creationId xmlns:a16="http://schemas.microsoft.com/office/drawing/2014/main" id="{5A1E8421-52A7-4B5F-BF06-B8E49E81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6047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5" name="_x465471896">
            <a:extLst>
              <a:ext uri="{FF2B5EF4-FFF2-40B4-BE49-F238E27FC236}">
                <a16:creationId xmlns:a16="http://schemas.microsoft.com/office/drawing/2014/main" id="{6F82A119-7D8A-4DAF-B3B3-9574748A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41" y="5950278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About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6" name="Rectangle 973">
            <a:extLst>
              <a:ext uri="{FF2B5EF4-FFF2-40B4-BE49-F238E27FC236}">
                <a16:creationId xmlns:a16="http://schemas.microsoft.com/office/drawing/2014/main" id="{B9E18DE2-AE14-4486-B1FD-DE9AA199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7" name="Rectangle 974">
            <a:extLst>
              <a:ext uri="{FF2B5EF4-FFF2-40B4-BE49-F238E27FC236}">
                <a16:creationId xmlns:a16="http://schemas.microsoft.com/office/drawing/2014/main" id="{173EFDD4-E571-4D8A-8282-1E3051314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8" name="Rectangle 975">
            <a:extLst>
              <a:ext uri="{FF2B5EF4-FFF2-40B4-BE49-F238E27FC236}">
                <a16:creationId xmlns:a16="http://schemas.microsoft.com/office/drawing/2014/main" id="{9756733A-676E-477C-A74F-CB552A8B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6334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9" name="Rectangle 976">
            <a:extLst>
              <a:ext uri="{FF2B5EF4-FFF2-40B4-BE49-F238E27FC236}">
                <a16:creationId xmlns:a16="http://schemas.microsoft.com/office/drawing/2014/main" id="{ED0518A8-46AB-4920-8EA7-15EA0605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763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1" name="Rectangle 985">
            <a:extLst>
              <a:ext uri="{FF2B5EF4-FFF2-40B4-BE49-F238E27FC236}">
                <a16:creationId xmlns:a16="http://schemas.microsoft.com/office/drawing/2014/main" id="{C58975EB-4772-4CDA-B031-3E7CE8F99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2" name="_x465466496">
            <a:extLst>
              <a:ext uri="{FF2B5EF4-FFF2-40B4-BE49-F238E27FC236}">
                <a16:creationId xmlns:a16="http://schemas.microsoft.com/office/drawing/2014/main" id="{2913B7AF-BFC9-4FAA-99C2-1AE77968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24435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3" name="Rectangle 987">
            <a:extLst>
              <a:ext uri="{FF2B5EF4-FFF2-40B4-BE49-F238E27FC236}">
                <a16:creationId xmlns:a16="http://schemas.microsoft.com/office/drawing/2014/main" id="{6E1BF778-2745-4A1F-BDF3-F25864B1C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4" name="_x465469592">
            <a:extLst>
              <a:ext uri="{FF2B5EF4-FFF2-40B4-BE49-F238E27FC236}">
                <a16:creationId xmlns:a16="http://schemas.microsoft.com/office/drawing/2014/main" id="{BD081B0A-C1DD-4C8D-B4CC-794EE232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49878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5" name="Rectangle 989">
            <a:extLst>
              <a:ext uri="{FF2B5EF4-FFF2-40B4-BE49-F238E27FC236}">
                <a16:creationId xmlns:a16="http://schemas.microsoft.com/office/drawing/2014/main" id="{AA835FB4-A883-4B91-9846-C9C717969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6" name="_x465470960">
            <a:extLst>
              <a:ext uri="{FF2B5EF4-FFF2-40B4-BE49-F238E27FC236}">
                <a16:creationId xmlns:a16="http://schemas.microsoft.com/office/drawing/2014/main" id="{C12DEE44-F842-42FD-9E87-5789E027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274524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7" name="Rectangle 991">
            <a:extLst>
              <a:ext uri="{FF2B5EF4-FFF2-40B4-BE49-F238E27FC236}">
                <a16:creationId xmlns:a16="http://schemas.microsoft.com/office/drawing/2014/main" id="{155E8F66-405E-44CB-A31C-FB37CA5F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8" name="_x465471176">
            <a:extLst>
              <a:ext uri="{FF2B5EF4-FFF2-40B4-BE49-F238E27FC236}">
                <a16:creationId xmlns:a16="http://schemas.microsoft.com/office/drawing/2014/main" id="{5BE2A4C6-0306-4AF1-BED5-55C85B91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300231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9" name="Rectangle 993">
            <a:extLst>
              <a:ext uri="{FF2B5EF4-FFF2-40B4-BE49-F238E27FC236}">
                <a16:creationId xmlns:a16="http://schemas.microsoft.com/office/drawing/2014/main" id="{39A778E6-9574-4C24-ABC1-8708CD714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1" name="Rectangle 994">
            <a:extLst>
              <a:ext uri="{FF2B5EF4-FFF2-40B4-BE49-F238E27FC236}">
                <a16:creationId xmlns:a16="http://schemas.microsoft.com/office/drawing/2014/main" id="{135A0316-4106-49C4-9420-956D61E0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21" y="25268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2" name="Rectangle 995">
            <a:extLst>
              <a:ext uri="{FF2B5EF4-FFF2-40B4-BE49-F238E27FC236}">
                <a16:creationId xmlns:a16="http://schemas.microsoft.com/office/drawing/2014/main" id="{3ADF6E07-6DCB-42E2-A4BA-EBA023B4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621" y="297498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3" name="Rectangle 996">
            <a:extLst>
              <a:ext uri="{FF2B5EF4-FFF2-40B4-BE49-F238E27FC236}">
                <a16:creationId xmlns:a16="http://schemas.microsoft.com/office/drawing/2014/main" id="{7AD6C5F1-AD94-46F4-A9E0-F2C3F256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4" name="Rectangle 1001">
            <a:extLst>
              <a:ext uri="{FF2B5EF4-FFF2-40B4-BE49-F238E27FC236}">
                <a16:creationId xmlns:a16="http://schemas.microsoft.com/office/drawing/2014/main" id="{FBCB405A-9709-4D80-B7A4-A0FE0F1A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5" name="_x465464264">
            <a:extLst>
              <a:ext uri="{FF2B5EF4-FFF2-40B4-BE49-F238E27FC236}">
                <a16:creationId xmlns:a16="http://schemas.microsoft.com/office/drawing/2014/main" id="{BA83FA9D-209B-44A6-9528-4282506B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31194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6" name="Rectangle 1003">
            <a:extLst>
              <a:ext uri="{FF2B5EF4-FFF2-40B4-BE49-F238E27FC236}">
                <a16:creationId xmlns:a16="http://schemas.microsoft.com/office/drawing/2014/main" id="{F9FC048C-B18B-427C-98F7-E744D90D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7" name="_x465468152">
            <a:extLst>
              <a:ext uri="{FF2B5EF4-FFF2-40B4-BE49-F238E27FC236}">
                <a16:creationId xmlns:a16="http://schemas.microsoft.com/office/drawing/2014/main" id="{0021E363-F031-4601-95AF-6B47F60A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56396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8" name="Rectangle 1005">
            <a:extLst>
              <a:ext uri="{FF2B5EF4-FFF2-40B4-BE49-F238E27FC236}">
                <a16:creationId xmlns:a16="http://schemas.microsoft.com/office/drawing/2014/main" id="{887BBE8C-F63A-4A9C-A7A3-095B5678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9" name="_x465468800">
            <a:extLst>
              <a:ext uri="{FF2B5EF4-FFF2-40B4-BE49-F238E27FC236}">
                <a16:creationId xmlns:a16="http://schemas.microsoft.com/office/drawing/2014/main" id="{03F20FAD-697E-44BB-AA33-88BA0789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827497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0" name="Rectangle 1007">
            <a:extLst>
              <a:ext uri="{FF2B5EF4-FFF2-40B4-BE49-F238E27FC236}">
                <a16:creationId xmlns:a16="http://schemas.microsoft.com/office/drawing/2014/main" id="{965E3A2D-9771-40AF-9BAA-4F1E2868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2" name="Rectangle 1011">
            <a:extLst>
              <a:ext uri="{FF2B5EF4-FFF2-40B4-BE49-F238E27FC236}">
                <a16:creationId xmlns:a16="http://schemas.microsoft.com/office/drawing/2014/main" id="{6A06B0F8-19A5-485F-8B37-D34D437E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3" name="_x465465344">
            <a:extLst>
              <a:ext uri="{FF2B5EF4-FFF2-40B4-BE49-F238E27FC236}">
                <a16:creationId xmlns:a16="http://schemas.microsoft.com/office/drawing/2014/main" id="{3F720BDA-61B1-4DD7-9EDF-01D67393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85" y="4154103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4" name="Rectangle 1013">
            <a:extLst>
              <a:ext uri="{FF2B5EF4-FFF2-40B4-BE49-F238E27FC236}">
                <a16:creationId xmlns:a16="http://schemas.microsoft.com/office/drawing/2014/main" id="{0010CC74-B7B1-461E-AC35-4213255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5" name="_x465469736">
            <a:extLst>
              <a:ext uri="{FF2B5EF4-FFF2-40B4-BE49-F238E27FC236}">
                <a16:creationId xmlns:a16="http://schemas.microsoft.com/office/drawing/2014/main" id="{65B3A610-B68A-4563-B9CC-B3540F65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41632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6" name="Rectangle 1015">
            <a:extLst>
              <a:ext uri="{FF2B5EF4-FFF2-40B4-BE49-F238E27FC236}">
                <a16:creationId xmlns:a16="http://schemas.microsoft.com/office/drawing/2014/main" id="{F2DA1FE9-2A3A-4176-81B5-2DCB2C9F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7" name="_x465472472">
            <a:extLst>
              <a:ext uri="{FF2B5EF4-FFF2-40B4-BE49-F238E27FC236}">
                <a16:creationId xmlns:a16="http://schemas.microsoft.com/office/drawing/2014/main" id="{38DFBA2D-78A6-4882-B499-397EF043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693176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3" name="Rectangle 1047">
            <a:extLst>
              <a:ext uri="{FF2B5EF4-FFF2-40B4-BE49-F238E27FC236}">
                <a16:creationId xmlns:a16="http://schemas.microsoft.com/office/drawing/2014/main" id="{B9F7745C-B9DC-419A-A2B3-7C5D1660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4" name="_x465463976">
            <a:extLst>
              <a:ext uri="{FF2B5EF4-FFF2-40B4-BE49-F238E27FC236}">
                <a16:creationId xmlns:a16="http://schemas.microsoft.com/office/drawing/2014/main" id="{C3AFDA9B-A884-4C62-B754-AF1B08D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98900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자유게시판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5" name="Rectangle 1049">
            <a:extLst>
              <a:ext uri="{FF2B5EF4-FFF2-40B4-BE49-F238E27FC236}">
                <a16:creationId xmlns:a16="http://schemas.microsoft.com/office/drawing/2014/main" id="{D620ED21-3896-459A-8E05-75D00372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6" name="_x465465704">
            <a:extLst>
              <a:ext uri="{FF2B5EF4-FFF2-40B4-BE49-F238E27FC236}">
                <a16:creationId xmlns:a16="http://schemas.microsoft.com/office/drawing/2014/main" id="{82B058A1-01BE-43AA-A7CE-31028E0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523756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 &amp; A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7" name="Rectangle 1053">
            <a:extLst>
              <a:ext uri="{FF2B5EF4-FFF2-40B4-BE49-F238E27FC236}">
                <a16:creationId xmlns:a16="http://schemas.microsoft.com/office/drawing/2014/main" id="{3C33B018-20D1-45BA-A950-88F75142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8" name="_x465462536">
            <a:extLst>
              <a:ext uri="{FF2B5EF4-FFF2-40B4-BE49-F238E27FC236}">
                <a16:creationId xmlns:a16="http://schemas.microsoft.com/office/drawing/2014/main" id="{6A9E7F74-19EC-440B-9E90-FF73897D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020270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9" name="Rectangle 1055">
            <a:extLst>
              <a:ext uri="{FF2B5EF4-FFF2-40B4-BE49-F238E27FC236}">
                <a16:creationId xmlns:a16="http://schemas.microsoft.com/office/drawing/2014/main" id="{11730CB7-C170-44C7-AC90-ED599A2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0" name="_x465464336">
            <a:extLst>
              <a:ext uri="{FF2B5EF4-FFF2-40B4-BE49-F238E27FC236}">
                <a16:creationId xmlns:a16="http://schemas.microsoft.com/office/drawing/2014/main" id="{1B20BFFF-EB8F-440A-9623-0D2C0F46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5" name="Rectangle 1059">
            <a:extLst>
              <a:ext uri="{FF2B5EF4-FFF2-40B4-BE49-F238E27FC236}">
                <a16:creationId xmlns:a16="http://schemas.microsoft.com/office/drawing/2014/main" id="{7F261C24-81A0-44DD-A0A3-A379E8F4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6" name="_x465463832">
            <a:extLst>
              <a:ext uri="{FF2B5EF4-FFF2-40B4-BE49-F238E27FC236}">
                <a16:creationId xmlns:a16="http://schemas.microsoft.com/office/drawing/2014/main" id="{77D1539A-939A-4200-ACB8-AE2AF372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018168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7" name="Rectangle 1061">
            <a:extLst>
              <a:ext uri="{FF2B5EF4-FFF2-40B4-BE49-F238E27FC236}">
                <a16:creationId xmlns:a16="http://schemas.microsoft.com/office/drawing/2014/main" id="{65557114-7A90-4EB7-8BDD-28CD6CC4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8" name="_x465468152">
            <a:extLst>
              <a:ext uri="{FF2B5EF4-FFF2-40B4-BE49-F238E27FC236}">
                <a16:creationId xmlns:a16="http://schemas.microsoft.com/office/drawing/2014/main" id="{99E1EB62-CE5E-4CEF-A6F5-E907CC49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15" name="연결선: 꺾임 2014">
            <a:extLst>
              <a:ext uri="{FF2B5EF4-FFF2-40B4-BE49-F238E27FC236}">
                <a16:creationId xmlns:a16="http://schemas.microsoft.com/office/drawing/2014/main" id="{8D895518-D9F3-4D5D-A034-CE8C0CC771D2}"/>
              </a:ext>
            </a:extLst>
          </p:cNvPr>
          <p:cNvCxnSpPr>
            <a:cxnSpLocks/>
            <a:endCxn id="1935" idx="1"/>
          </p:cNvCxnSpPr>
          <p:nvPr/>
        </p:nvCxnSpPr>
        <p:spPr>
          <a:xfrm rot="16200000" flipH="1">
            <a:off x="1304020" y="4009997"/>
            <a:ext cx="3946065" cy="1273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7" name="직선 연결선 2016">
            <a:extLst>
              <a:ext uri="{FF2B5EF4-FFF2-40B4-BE49-F238E27FC236}">
                <a16:creationId xmlns:a16="http://schemas.microsoft.com/office/drawing/2014/main" id="{D8144693-58CC-49B8-B072-455DA0992A81}"/>
              </a:ext>
            </a:extLst>
          </p:cNvPr>
          <p:cNvCxnSpPr>
            <a:cxnSpLocks/>
            <a:stCxn id="1926" idx="1"/>
          </p:cNvCxnSpPr>
          <p:nvPr/>
        </p:nvCxnSpPr>
        <p:spPr>
          <a:xfrm flipH="1">
            <a:off x="3221851" y="2344341"/>
            <a:ext cx="120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0" name="직선 연결선 2019">
            <a:extLst>
              <a:ext uri="{FF2B5EF4-FFF2-40B4-BE49-F238E27FC236}">
                <a16:creationId xmlns:a16="http://schemas.microsoft.com/office/drawing/2014/main" id="{F865130B-C4EC-4167-A7A4-F939666936DF}"/>
              </a:ext>
            </a:extLst>
          </p:cNvPr>
          <p:cNvCxnSpPr>
            <a:cxnSpLocks/>
            <a:stCxn id="1929" idx="1"/>
          </p:cNvCxnSpPr>
          <p:nvPr/>
        </p:nvCxnSpPr>
        <p:spPr>
          <a:xfrm flipH="1">
            <a:off x="3221851" y="3408389"/>
            <a:ext cx="108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4" name="직선 연결선 2023">
            <a:extLst>
              <a:ext uri="{FF2B5EF4-FFF2-40B4-BE49-F238E27FC236}">
                <a16:creationId xmlns:a16="http://schemas.microsoft.com/office/drawing/2014/main" id="{39DA8C57-53C1-49D0-BA30-F3C8F94AF3CC}"/>
              </a:ext>
            </a:extLst>
          </p:cNvPr>
          <p:cNvCxnSpPr/>
          <p:nvPr/>
        </p:nvCxnSpPr>
        <p:spPr>
          <a:xfrm flipH="1">
            <a:off x="3221851" y="4239090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6" name="직선 연결선 2025">
            <a:extLst>
              <a:ext uri="{FF2B5EF4-FFF2-40B4-BE49-F238E27FC236}">
                <a16:creationId xmlns:a16="http://schemas.microsoft.com/office/drawing/2014/main" id="{41D2CD1F-4189-4C10-9399-81853A430C86}"/>
              </a:ext>
            </a:extLst>
          </p:cNvPr>
          <p:cNvCxnSpPr>
            <a:cxnSpLocks/>
            <a:stCxn id="1933" idx="1"/>
          </p:cNvCxnSpPr>
          <p:nvPr/>
        </p:nvCxnSpPr>
        <p:spPr>
          <a:xfrm flipH="1">
            <a:off x="3221851" y="5214656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8" name="Rectangle 1029">
            <a:extLst>
              <a:ext uri="{FF2B5EF4-FFF2-40B4-BE49-F238E27FC236}">
                <a16:creationId xmlns:a16="http://schemas.microsoft.com/office/drawing/2014/main" id="{8207479B-09DD-4F4B-A929-88EF6E31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29" name="_x465467576">
            <a:extLst>
              <a:ext uri="{FF2B5EF4-FFF2-40B4-BE49-F238E27FC236}">
                <a16:creationId xmlns:a16="http://schemas.microsoft.com/office/drawing/2014/main" id="{F14EFD7B-F271-4264-ADDB-608C4F81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04266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0" name="Rectangle 1031">
            <a:extLst>
              <a:ext uri="{FF2B5EF4-FFF2-40B4-BE49-F238E27FC236}">
                <a16:creationId xmlns:a16="http://schemas.microsoft.com/office/drawing/2014/main" id="{DD2DD5BA-A976-499B-8F0C-CBE5C913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1" name="_x465471464">
            <a:extLst>
              <a:ext uri="{FF2B5EF4-FFF2-40B4-BE49-F238E27FC236}">
                <a16:creationId xmlns:a16="http://schemas.microsoft.com/office/drawing/2014/main" id="{AF4BA2E4-3A52-4E6C-A566-C9411179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271313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2" name="Rectangle 1033">
            <a:extLst>
              <a:ext uri="{FF2B5EF4-FFF2-40B4-BE49-F238E27FC236}">
                <a16:creationId xmlns:a16="http://schemas.microsoft.com/office/drawing/2014/main" id="{1A8E39A0-1E57-4F08-B52D-CBBB2BA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3" name="_x465472040">
            <a:extLst>
              <a:ext uri="{FF2B5EF4-FFF2-40B4-BE49-F238E27FC236}">
                <a16:creationId xmlns:a16="http://schemas.microsoft.com/office/drawing/2014/main" id="{A9CD948B-93AD-4C5A-9AC5-6790C5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52641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4" name="Rectangle 1035">
            <a:extLst>
              <a:ext uri="{FF2B5EF4-FFF2-40B4-BE49-F238E27FC236}">
                <a16:creationId xmlns:a16="http://schemas.microsoft.com/office/drawing/2014/main" id="{F18CDF95-08E3-453A-B08F-18D46244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5" name="_x465475352">
            <a:extLst>
              <a:ext uri="{FF2B5EF4-FFF2-40B4-BE49-F238E27FC236}">
                <a16:creationId xmlns:a16="http://schemas.microsoft.com/office/drawing/2014/main" id="{1EAAF743-A6D5-429F-AD55-35BC181F6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724358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6" name="Rectangle 1037">
            <a:extLst>
              <a:ext uri="{FF2B5EF4-FFF2-40B4-BE49-F238E27FC236}">
                <a16:creationId xmlns:a16="http://schemas.microsoft.com/office/drawing/2014/main" id="{0FAA1E09-C125-4689-92C5-96B66AAF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2" name="_x465474128">
            <a:extLst>
              <a:ext uri="{FF2B5EF4-FFF2-40B4-BE49-F238E27FC236}">
                <a16:creationId xmlns:a16="http://schemas.microsoft.com/office/drawing/2014/main" id="{C8A46AF2-732E-444F-BA16-8CA95933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64882"/>
            <a:ext cx="9525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" name="Rectangle 1040">
            <a:extLst>
              <a:ext uri="{FF2B5EF4-FFF2-40B4-BE49-F238E27FC236}">
                <a16:creationId xmlns:a16="http://schemas.microsoft.com/office/drawing/2014/main" id="{52E736EF-E4FD-4422-BC69-65988B0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8" name="_x465452528">
            <a:extLst>
              <a:ext uri="{FF2B5EF4-FFF2-40B4-BE49-F238E27FC236}">
                <a16:creationId xmlns:a16="http://schemas.microsoft.com/office/drawing/2014/main" id="{55750026-A6BF-48CD-A043-D179BB36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13870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9" name="Rectangle 1042">
            <a:extLst>
              <a:ext uri="{FF2B5EF4-FFF2-40B4-BE49-F238E27FC236}">
                <a16:creationId xmlns:a16="http://schemas.microsoft.com/office/drawing/2014/main" id="{6F730AB5-4938-4C78-BEC3-C3ED2492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0" name="_x465456416">
            <a:extLst>
              <a:ext uri="{FF2B5EF4-FFF2-40B4-BE49-F238E27FC236}">
                <a16:creationId xmlns:a16="http://schemas.microsoft.com/office/drawing/2014/main" id="{CFD3EF34-92AF-44D7-A1D0-2982211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343994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1" name="Rectangle 1046">
            <a:extLst>
              <a:ext uri="{FF2B5EF4-FFF2-40B4-BE49-F238E27FC236}">
                <a16:creationId xmlns:a16="http://schemas.microsoft.com/office/drawing/2014/main" id="{479BC02A-A191-4B2B-BF43-7290A795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2" name="_x465451016">
            <a:extLst>
              <a:ext uri="{FF2B5EF4-FFF2-40B4-BE49-F238E27FC236}">
                <a16:creationId xmlns:a16="http://schemas.microsoft.com/office/drawing/2014/main" id="{501E7D20-F32B-418E-9B3C-92EC6CBB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974389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3" name="Rectangle 1048">
            <a:extLst>
              <a:ext uri="{FF2B5EF4-FFF2-40B4-BE49-F238E27FC236}">
                <a16:creationId xmlns:a16="http://schemas.microsoft.com/office/drawing/2014/main" id="{B6DA3C16-B0E4-416E-8A32-4D906E51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4" name="_x465457640">
            <a:extLst>
              <a:ext uri="{FF2B5EF4-FFF2-40B4-BE49-F238E27FC236}">
                <a16:creationId xmlns:a16="http://schemas.microsoft.com/office/drawing/2014/main" id="{510CD67F-13C8-4EDD-BB7D-F41F77DF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418556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46" name="연결선: 꺾임 2045">
            <a:extLst>
              <a:ext uri="{FF2B5EF4-FFF2-40B4-BE49-F238E27FC236}">
                <a16:creationId xmlns:a16="http://schemas.microsoft.com/office/drawing/2014/main" id="{60C7125E-C187-45FA-9A97-FC5D7BB67C6C}"/>
              </a:ext>
            </a:extLst>
          </p:cNvPr>
          <p:cNvCxnSpPr>
            <a:stCxn id="1926" idx="3"/>
            <a:endCxn id="1948" idx="1"/>
          </p:cNvCxnSpPr>
          <p:nvPr/>
        </p:nvCxnSpPr>
        <p:spPr>
          <a:xfrm>
            <a:off x="4217634" y="2344341"/>
            <a:ext cx="92192" cy="754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BFCCE39F-A98E-4C3C-86FD-854B1F19A309}"/>
              </a:ext>
            </a:extLst>
          </p:cNvPr>
          <p:cNvCxnSpPr>
            <a:stCxn id="1942" idx="1"/>
            <a:endCxn id="1926" idx="3"/>
          </p:cNvCxnSpPr>
          <p:nvPr/>
        </p:nvCxnSpPr>
        <p:spPr>
          <a:xfrm flipH="1">
            <a:off x="4217634" y="2340790"/>
            <a:ext cx="92193" cy="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C519830B-2728-492A-89C3-1B6C3B7D4135}"/>
              </a:ext>
            </a:extLst>
          </p:cNvPr>
          <p:cNvCxnSpPr/>
          <p:nvPr/>
        </p:nvCxnSpPr>
        <p:spPr>
          <a:xfrm flipH="1">
            <a:off x="4263731" y="2617004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1" name="직선 연결선 900">
            <a:extLst>
              <a:ext uri="{FF2B5EF4-FFF2-40B4-BE49-F238E27FC236}">
                <a16:creationId xmlns:a16="http://schemas.microsoft.com/office/drawing/2014/main" id="{4025286B-8589-4FC2-B527-0236D6AE6FB7}"/>
              </a:ext>
            </a:extLst>
          </p:cNvPr>
          <p:cNvCxnSpPr/>
          <p:nvPr/>
        </p:nvCxnSpPr>
        <p:spPr>
          <a:xfrm flipH="1">
            <a:off x="4257837" y="2837352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4051EAFA-37E7-40A9-93A8-A4F23EB34109}"/>
              </a:ext>
            </a:extLst>
          </p:cNvPr>
          <p:cNvCxnSpPr>
            <a:stCxn id="1942" idx="3"/>
            <a:endCxn id="2031" idx="1"/>
          </p:cNvCxnSpPr>
          <p:nvPr/>
        </p:nvCxnSpPr>
        <p:spPr>
          <a:xfrm flipV="1">
            <a:off x="5427825" y="2338585"/>
            <a:ext cx="195718" cy="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6" name="연결선: 꺾임 2055">
            <a:extLst>
              <a:ext uri="{FF2B5EF4-FFF2-40B4-BE49-F238E27FC236}">
                <a16:creationId xmlns:a16="http://schemas.microsoft.com/office/drawing/2014/main" id="{BE19A5E1-F18B-483D-9AFB-2E7D745BF788}"/>
              </a:ext>
            </a:extLst>
          </p:cNvPr>
          <p:cNvCxnSpPr>
            <a:stCxn id="1942" idx="3"/>
            <a:endCxn id="2029" idx="1"/>
          </p:cNvCxnSpPr>
          <p:nvPr/>
        </p:nvCxnSpPr>
        <p:spPr>
          <a:xfrm flipV="1">
            <a:off x="5427825" y="2109932"/>
            <a:ext cx="195718" cy="23086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7E0A36A2-676A-48B5-9A7F-DACF4B0E0AE9}"/>
              </a:ext>
            </a:extLst>
          </p:cNvPr>
          <p:cNvCxnSpPr>
            <a:stCxn id="1944" idx="3"/>
            <a:endCxn id="2035" idx="1"/>
          </p:cNvCxnSpPr>
          <p:nvPr/>
        </p:nvCxnSpPr>
        <p:spPr>
          <a:xfrm>
            <a:off x="5427823" y="2595221"/>
            <a:ext cx="195719" cy="1964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4467F7B7-8016-4623-A103-1D083404CE31}"/>
              </a:ext>
            </a:extLst>
          </p:cNvPr>
          <p:cNvCxnSpPr>
            <a:cxnSpLocks/>
            <a:stCxn id="1944" idx="3"/>
            <a:endCxn id="2033" idx="1"/>
          </p:cNvCxnSpPr>
          <p:nvPr/>
        </p:nvCxnSpPr>
        <p:spPr>
          <a:xfrm flipV="1">
            <a:off x="5427823" y="2593684"/>
            <a:ext cx="195719" cy="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2DA5D880-A42A-4062-845D-0D6E660A30EC}"/>
              </a:ext>
            </a:extLst>
          </p:cNvPr>
          <p:cNvCxnSpPr>
            <a:stCxn id="1955" idx="3"/>
            <a:endCxn id="2038" idx="1"/>
          </p:cNvCxnSpPr>
          <p:nvPr/>
        </p:nvCxnSpPr>
        <p:spPr>
          <a:xfrm flipV="1">
            <a:off x="5449491" y="3205971"/>
            <a:ext cx="174052" cy="202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0CC6E4D3-34D9-4E7E-A7F2-EAB0884F7DCE}"/>
              </a:ext>
            </a:extLst>
          </p:cNvPr>
          <p:cNvCxnSpPr>
            <a:stCxn id="1955" idx="3"/>
            <a:endCxn id="2040" idx="1"/>
          </p:cNvCxnSpPr>
          <p:nvPr/>
        </p:nvCxnSpPr>
        <p:spPr>
          <a:xfrm>
            <a:off x="5449491" y="3408388"/>
            <a:ext cx="174052" cy="2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12C87A87-0327-4DE1-9795-90B8149388EB}"/>
              </a:ext>
            </a:extLst>
          </p:cNvPr>
          <p:cNvCxnSpPr>
            <a:stCxn id="1963" idx="3"/>
            <a:endCxn id="2044" idx="1"/>
          </p:cNvCxnSpPr>
          <p:nvPr/>
        </p:nvCxnSpPr>
        <p:spPr>
          <a:xfrm>
            <a:off x="5453082" y="4250544"/>
            <a:ext cx="170460" cy="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연결선: 꺾임 2076">
            <a:extLst>
              <a:ext uri="{FF2B5EF4-FFF2-40B4-BE49-F238E27FC236}">
                <a16:creationId xmlns:a16="http://schemas.microsoft.com/office/drawing/2014/main" id="{0F4C6B31-FCCD-4A11-B4A5-646E79F29291}"/>
              </a:ext>
            </a:extLst>
          </p:cNvPr>
          <p:cNvCxnSpPr>
            <a:stCxn id="1963" idx="3"/>
            <a:endCxn id="2042" idx="1"/>
          </p:cNvCxnSpPr>
          <p:nvPr/>
        </p:nvCxnSpPr>
        <p:spPr>
          <a:xfrm flipV="1">
            <a:off x="5453082" y="4041661"/>
            <a:ext cx="170460" cy="2088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연결선: 꺾임 2078">
            <a:extLst>
              <a:ext uri="{FF2B5EF4-FFF2-40B4-BE49-F238E27FC236}">
                <a16:creationId xmlns:a16="http://schemas.microsoft.com/office/drawing/2014/main" id="{8B3F7295-5BD6-484B-BB59-079C5BD9554D}"/>
              </a:ext>
            </a:extLst>
          </p:cNvPr>
          <p:cNvCxnSpPr>
            <a:stCxn id="1933" idx="3"/>
            <a:endCxn id="1994" idx="1"/>
          </p:cNvCxnSpPr>
          <p:nvPr/>
        </p:nvCxnSpPr>
        <p:spPr>
          <a:xfrm flipV="1">
            <a:off x="4201215" y="5085440"/>
            <a:ext cx="130279" cy="1292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연결선: 꺾임 2080">
            <a:extLst>
              <a:ext uri="{FF2B5EF4-FFF2-40B4-BE49-F238E27FC236}">
                <a16:creationId xmlns:a16="http://schemas.microsoft.com/office/drawing/2014/main" id="{DFD61BEA-3701-47C4-91A7-53BF4437B303}"/>
              </a:ext>
            </a:extLst>
          </p:cNvPr>
          <p:cNvCxnSpPr>
            <a:stCxn id="1933" idx="3"/>
            <a:endCxn id="1996" idx="1"/>
          </p:cNvCxnSpPr>
          <p:nvPr/>
        </p:nvCxnSpPr>
        <p:spPr>
          <a:xfrm>
            <a:off x="4201215" y="5214655"/>
            <a:ext cx="130279" cy="11934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949344C1-6E06-47E1-AF57-64260FC5B0AB}"/>
              </a:ext>
            </a:extLst>
          </p:cNvPr>
          <p:cNvCxnSpPr>
            <a:stCxn id="1929" idx="3"/>
            <a:endCxn id="1959" idx="1"/>
          </p:cNvCxnSpPr>
          <p:nvPr/>
        </p:nvCxnSpPr>
        <p:spPr>
          <a:xfrm>
            <a:off x="4204974" y="3408390"/>
            <a:ext cx="126521" cy="5155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5" name="연결선: 꺾임 2084">
            <a:extLst>
              <a:ext uri="{FF2B5EF4-FFF2-40B4-BE49-F238E27FC236}">
                <a16:creationId xmlns:a16="http://schemas.microsoft.com/office/drawing/2014/main" id="{1E70FB33-BFA5-4FAE-AD7D-B955A3176701}"/>
              </a:ext>
            </a:extLst>
          </p:cNvPr>
          <p:cNvCxnSpPr>
            <a:stCxn id="1931" idx="3"/>
            <a:endCxn id="1967" idx="1"/>
          </p:cNvCxnSpPr>
          <p:nvPr/>
        </p:nvCxnSpPr>
        <p:spPr>
          <a:xfrm>
            <a:off x="4204972" y="4252913"/>
            <a:ext cx="126522" cy="5367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D2AA53EB-58A7-4529-BDBC-FB1F9536074C}"/>
              </a:ext>
            </a:extLst>
          </p:cNvPr>
          <p:cNvCxnSpPr>
            <a:stCxn id="1929" idx="3"/>
            <a:endCxn id="1955" idx="1"/>
          </p:cNvCxnSpPr>
          <p:nvPr/>
        </p:nvCxnSpPr>
        <p:spPr>
          <a:xfrm flipV="1">
            <a:off x="4204974" y="3408390"/>
            <a:ext cx="126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DB1C7DB5-98B4-4AD0-940B-7B7284551FAD}"/>
              </a:ext>
            </a:extLst>
          </p:cNvPr>
          <p:cNvCxnSpPr>
            <a:cxnSpLocks/>
            <a:stCxn id="1957" idx="1"/>
            <a:endCxn id="1957" idx="1"/>
          </p:cNvCxnSpPr>
          <p:nvPr/>
        </p:nvCxnSpPr>
        <p:spPr>
          <a:xfrm>
            <a:off x="4331494" y="3660401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F26060A3-501B-4489-A3DE-8ADAE406E30C}"/>
              </a:ext>
            </a:extLst>
          </p:cNvPr>
          <p:cNvCxnSpPr>
            <a:cxnSpLocks/>
          </p:cNvCxnSpPr>
          <p:nvPr/>
        </p:nvCxnSpPr>
        <p:spPr>
          <a:xfrm flipV="1">
            <a:off x="4263731" y="3664929"/>
            <a:ext cx="70262" cy="1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1EEF7A95-C6B4-49D9-A9F5-2EE567427D27}"/>
              </a:ext>
            </a:extLst>
          </p:cNvPr>
          <p:cNvCxnSpPr>
            <a:stCxn id="1963" idx="1"/>
            <a:endCxn id="1931" idx="3"/>
          </p:cNvCxnSpPr>
          <p:nvPr/>
        </p:nvCxnSpPr>
        <p:spPr>
          <a:xfrm flipH="1">
            <a:off x="4204973" y="4250543"/>
            <a:ext cx="130114" cy="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F371339F-040C-49CF-806C-538E8C7E7A86}"/>
              </a:ext>
            </a:extLst>
          </p:cNvPr>
          <p:cNvCxnSpPr>
            <a:stCxn id="1998" idx="1"/>
            <a:endCxn id="1994" idx="3"/>
          </p:cNvCxnSpPr>
          <p:nvPr/>
        </p:nvCxnSpPr>
        <p:spPr>
          <a:xfrm flipH="1" flipV="1">
            <a:off x="5449491" y="5085441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99107EAC-2A4A-4710-9191-D54B5A6048F7}"/>
              </a:ext>
            </a:extLst>
          </p:cNvPr>
          <p:cNvCxnSpPr/>
          <p:nvPr/>
        </p:nvCxnSpPr>
        <p:spPr>
          <a:xfrm flipH="1" flipV="1">
            <a:off x="5442921" y="5324143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CD8AE3AA-F07F-491C-97A9-82809FA2B801}"/>
              </a:ext>
            </a:extLst>
          </p:cNvPr>
          <p:cNvCxnSpPr>
            <a:stCxn id="1998" idx="3"/>
            <a:endCxn id="2006" idx="1"/>
          </p:cNvCxnSpPr>
          <p:nvPr/>
        </p:nvCxnSpPr>
        <p:spPr>
          <a:xfrm flipV="1">
            <a:off x="6582690" y="5085439"/>
            <a:ext cx="134079" cy="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D751CB7-659E-4C49-B27E-5A4050EB3608}"/>
              </a:ext>
            </a:extLst>
          </p:cNvPr>
          <p:cNvCxnSpPr>
            <a:stCxn id="2008" idx="1"/>
            <a:endCxn id="2000" idx="3"/>
          </p:cNvCxnSpPr>
          <p:nvPr/>
        </p:nvCxnSpPr>
        <p:spPr>
          <a:xfrm flipH="1">
            <a:off x="6582690" y="5330129"/>
            <a:ext cx="134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204CCB42-5849-4BF7-917D-A07E928C51A9}"/>
              </a:ext>
            </a:extLst>
          </p:cNvPr>
          <p:cNvCxnSpPr>
            <a:cxnSpLocks/>
            <a:stCxn id="1933" idx="3"/>
            <a:endCxn id="141" idx="1"/>
          </p:cNvCxnSpPr>
          <p:nvPr/>
        </p:nvCxnSpPr>
        <p:spPr>
          <a:xfrm>
            <a:off x="4201214" y="5214657"/>
            <a:ext cx="141778" cy="4044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_x465465704">
            <a:extLst>
              <a:ext uri="{FF2B5EF4-FFF2-40B4-BE49-F238E27FC236}">
                <a16:creationId xmlns:a16="http://schemas.microsoft.com/office/drawing/2014/main" id="{FA70254B-E433-4572-85F2-7F2F553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92" y="5522644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랭킹 게시판</a:t>
            </a:r>
            <a:endParaRPr lang="en-US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4" name="_x465464336">
            <a:extLst>
              <a:ext uri="{FF2B5EF4-FFF2-40B4-BE49-F238E27FC236}">
                <a16:creationId xmlns:a16="http://schemas.microsoft.com/office/drawing/2014/main" id="{75377EEB-5C5A-4F30-872A-B77E2968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5549043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순위 확인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7FA7B71-771E-4DC6-9585-5309CD90BA34}"/>
              </a:ext>
            </a:extLst>
          </p:cNvPr>
          <p:cNvCxnSpPr/>
          <p:nvPr/>
        </p:nvCxnSpPr>
        <p:spPr>
          <a:xfrm flipH="1" flipV="1">
            <a:off x="5455323" y="5610327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5C5D7-171D-4F4C-AD34-FBD32B42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73" y="2816644"/>
            <a:ext cx="1565991" cy="142981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7828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일간 스케줄러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일간 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9AB5C0-A211-4479-8FB1-FF78880B3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30" y="4284401"/>
            <a:ext cx="2492191" cy="10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3275</Words>
  <Application>Microsoft Office PowerPoint</Application>
  <PresentationFormat>화면 슬라이드 쇼(4:3)</PresentationFormat>
  <Paragraphs>1249</Paragraphs>
  <Slides>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AppleSDGothicNeo</vt:lpstr>
      <vt:lpstr>-apple-system</vt:lpstr>
      <vt:lpstr>se-nanumgothic</vt:lpstr>
      <vt:lpstr>돋움</vt:lpstr>
      <vt:lpstr>맑은 고딕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316</cp:revision>
  <dcterms:created xsi:type="dcterms:W3CDTF">2014-04-16T00:55:54Z</dcterms:created>
  <dcterms:modified xsi:type="dcterms:W3CDTF">2021-08-26T12:22:38Z</dcterms:modified>
</cp:coreProperties>
</file>